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2"/>
  </p:notesMasterIdLst>
  <p:sldIdLst>
    <p:sldId id="360" r:id="rId3"/>
    <p:sldId id="356" r:id="rId4"/>
    <p:sldId id="363" r:id="rId5"/>
    <p:sldId id="335" r:id="rId6"/>
    <p:sldId id="323" r:id="rId7"/>
    <p:sldId id="371" r:id="rId8"/>
    <p:sldId id="358" r:id="rId9"/>
    <p:sldId id="364" r:id="rId10"/>
    <p:sldId id="3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8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35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B76D1223-53C8-4F6E-A0EE-C7ADC22EE3B7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355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49" y="1685924"/>
            <a:ext cx="4657725" cy="6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" y="2285999"/>
            <a:ext cx="69532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76576"/>
            <a:ext cx="2981325" cy="169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076576"/>
            <a:ext cx="3028951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2" y="5319713"/>
            <a:ext cx="12096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411633"/>
              </p:ext>
            </p:extLst>
          </p:nvPr>
        </p:nvGraphicFramePr>
        <p:xfrm>
          <a:off x="4962523" y="531971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FF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657475"/>
            <a:ext cx="2252663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1" y="2657475"/>
            <a:ext cx="2157414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5753100"/>
            <a:ext cx="16859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429248" y="5753100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21717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3128962"/>
            <a:ext cx="184785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8" y="4286251"/>
            <a:ext cx="184785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5457825"/>
            <a:ext cx="184785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3128962"/>
            <a:ext cx="1757362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4286251"/>
            <a:ext cx="175736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457825"/>
            <a:ext cx="1757362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3128961"/>
            <a:ext cx="1800225" cy="6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4286251"/>
            <a:ext cx="18002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5457824"/>
            <a:ext cx="1866900" cy="64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472238" y="5476083"/>
            <a:ext cx="2166938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 + 0 = 6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538913" y="4347370"/>
            <a:ext cx="2100262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560128" y="3218657"/>
            <a:ext cx="2100262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+ 3 = 6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556398" y="4286251"/>
            <a:ext cx="2177653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 + 5 = 5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469481" y="5476083"/>
            <a:ext cx="2205037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83783" y="3128960"/>
            <a:ext cx="2150268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5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92907" y="5457824"/>
            <a:ext cx="2016918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+ 2 = 4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00049" y="4286251"/>
            <a:ext cx="2009775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00049" y="3128961"/>
            <a:ext cx="2009775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 + 4 =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605270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2719387"/>
            <a:ext cx="8275638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4110037"/>
            <a:ext cx="82184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79132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819773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3752848" y="41100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728624"/>
              </p:ext>
            </p:extLst>
          </p:nvPr>
        </p:nvGraphicFramePr>
        <p:xfrm>
          <a:off x="2781298" y="4138612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7" y="2771775"/>
            <a:ext cx="259556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2771775"/>
            <a:ext cx="2438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5210174"/>
            <a:ext cx="27955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367088" y="5372098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386262" y="5367335"/>
          <a:ext cx="757237" cy="57150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72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7150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386388" y="5343523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2728913"/>
            <a:ext cx="359092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4062412"/>
            <a:ext cx="4962526" cy="142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6" y="5772150"/>
            <a:ext cx="264795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138486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112417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5086348" y="5862637"/>
          <a:ext cx="700088" cy="561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9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0995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33550"/>
            <a:ext cx="832326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5219700"/>
            <a:ext cx="8323263" cy="163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800475"/>
            <a:ext cx="8323262" cy="13811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cxnSp>
        <p:nvCxnSpPr>
          <p:cNvPr id="5" name="Straight Connector 4"/>
          <p:cNvCxnSpPr/>
          <p:nvPr/>
        </p:nvCxnSpPr>
        <p:spPr>
          <a:xfrm>
            <a:off x="2419350" y="5076825"/>
            <a:ext cx="1409700" cy="11430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114426" y="3400425"/>
            <a:ext cx="66674" cy="60960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9625" y="3248025"/>
            <a:ext cx="1581150" cy="857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29225" y="3181350"/>
            <a:ext cx="1809750" cy="8286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52650" y="4981575"/>
            <a:ext cx="1524000" cy="12382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858125" y="4914900"/>
            <a:ext cx="304800" cy="119062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9</TotalTime>
  <Words>60</Words>
  <Application>Microsoft Office PowerPoint</Application>
  <PresentationFormat>On-screen Show (4:3)</PresentationFormat>
  <Paragraphs>23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229</cp:revision>
  <dcterms:created xsi:type="dcterms:W3CDTF">2020-08-07T01:41:00Z</dcterms:created>
  <dcterms:modified xsi:type="dcterms:W3CDTF">2024-11-14T12:00:52Z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